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9E716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8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42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443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08E8C-2CA0-42BD-8F73-AF0E03F0685E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631B4-C03E-4A64-9FFA-D98E29AB42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6443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2000"/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643050"/>
            <a:ext cx="55721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для </a:t>
            </a:r>
            <a:r>
              <a:rPr lang="ru-RU" sz="2000" dirty="0"/>
              <a:t>удобства собственников в здании выполнена свободная планировка, каждый этаж разделен на два помещения, каждое из которых составляет от  100 до 115 кв.м.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Внутри </a:t>
            </a:r>
            <a:r>
              <a:rPr lang="ru-RU" sz="2000" dirty="0"/>
              <a:t>помещений выделено место для санузла.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 </a:t>
            </a:r>
            <a:r>
              <a:rPr lang="ru-RU" sz="2000" dirty="0"/>
              <a:t>Практически во всех помещениях есть лоджия, остекленная панорамными стеклопакетами </a:t>
            </a:r>
            <a:r>
              <a:rPr lang="ru-RU" sz="2000" dirty="0" err="1"/>
              <a:t>евроуровня</a:t>
            </a:r>
            <a:r>
              <a:rPr lang="ru-RU" sz="2000" dirty="0"/>
              <a:t> в цвет фасада, с изысканным кружевным ограждением из кованого металла.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6512" y="214290"/>
            <a:ext cx="24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atin typeface="Monotype Corsiva" pitchFamily="66" charset="0"/>
              </a:rPr>
              <a:t>планировки</a:t>
            </a:r>
            <a:endParaRPr lang="ru-RU" sz="2800" b="1" cap="all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Tm="329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6842" y="0"/>
            <a:ext cx="5697158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 descr="C:\Users\user\Desktop\ЦЕНТР\Объекты новостройки\красный съезд\роза ветр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2247557" cy="202406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285728"/>
            <a:ext cx="1294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1 ЭТАЖ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Tm="402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ЦЕНТР\Объекты новостройки\красный съезд\роза ветр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643446"/>
            <a:ext cx="2168231" cy="19526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285729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2  ЭТАЖ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-1"/>
            <a:ext cx="4867645" cy="657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713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6331" y="0"/>
            <a:ext cx="5427669" cy="62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7694"/>
            <a:ext cx="2500330" cy="225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142852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3 ЭТАЖ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Tm="251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8499503" cy="654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79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4286256"/>
            <a:ext cx="7715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«Речная усадьба» полностью соответствует своему окружению и гармонично в него вписывается. Она позволит своему владельцу почувствовать  богатую культуру и роскошь дореволюционной </a:t>
            </a:r>
            <a:r>
              <a:rPr lang="ru-RU" sz="2400" dirty="0" smtClean="0"/>
              <a:t>России! А может быть, Вы захотите жить в ней?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78579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 </a:t>
            </a:r>
            <a:r>
              <a:rPr lang="ru-RU" dirty="0"/>
              <a:t>документам здание предназначено для эксплуатации  гостиницы с инженерными коммуникациями, то </a:t>
            </a:r>
            <a:r>
              <a:rPr lang="ru-RU" b="1" dirty="0"/>
              <a:t>есть подходит для проживания по месту пребывания по типу апартаментов.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Идеально </a:t>
            </a:r>
            <a:r>
              <a:rPr lang="ru-RU" dirty="0"/>
              <a:t>подойдет также под представительство или офис крупной солидной компании.  Назначение цокольного этажа: нежилое помещение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285728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НАЗНАЧЕНИЕ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12" y="285728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РЕАЛИЗАЦИЯ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857232"/>
            <a:ext cx="3643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Здание продается целиком, вместе с землей.  В некоторых случаях можем рассмотреть продажу здания по частям. Например, по этажам, или по помещениям - апартаментам. </a:t>
            </a:r>
            <a:endParaRPr lang="ru-RU" sz="2000" dirty="0"/>
          </a:p>
        </p:txBody>
      </p:sp>
    </p:spTree>
  </p:cSld>
  <p:clrMapOvr>
    <a:masterClrMapping/>
  </p:clrMapOvr>
  <p:transition spd="med" advTm="614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230" y="5572140"/>
            <a:ext cx="8980770" cy="106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214678" y="285728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КОНТАКТЫ: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5" y="1285860"/>
            <a:ext cx="792961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Ознакомиться  с документацией и получить всю подробную информацию вы сможете, позвонив по телефону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(4852) 700-333</a:t>
            </a:r>
          </a:p>
          <a:p>
            <a:pPr algn="ctr"/>
            <a:endParaRPr lang="ru-RU" sz="2800" b="1" dirty="0"/>
          </a:p>
          <a:p>
            <a:pPr algn="ctr"/>
            <a:r>
              <a:rPr lang="ru-RU" sz="2000" b="1" dirty="0" smtClean="0"/>
              <a:t>Представитель собственника: Якунина Ольга Олеговна</a:t>
            </a:r>
            <a:endParaRPr lang="ru-RU" sz="2000" b="1" dirty="0"/>
          </a:p>
        </p:txBody>
      </p:sp>
    </p:spTree>
  </p:cSld>
  <p:clrMapOvr>
    <a:masterClrMapping/>
  </p:clrMapOvr>
  <p:transition spd="med" advTm="216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1000"/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 smtClean="0">
                <a:solidFill>
                  <a:srgbClr val="333333"/>
                </a:solidFill>
              </a:rPr>
              <a:t>Предлагаем </a:t>
            </a:r>
            <a:r>
              <a:rPr lang="ru-RU" sz="2200" b="1" dirty="0">
                <a:solidFill>
                  <a:srgbClr val="333333"/>
                </a:solidFill>
              </a:rPr>
              <a:t>Вам приобрести уникальный объект недвижимости </a:t>
            </a:r>
            <a:r>
              <a:rPr lang="ru-RU" sz="2200" b="1" dirty="0" err="1">
                <a:solidFill>
                  <a:srgbClr val="333333"/>
                </a:solidFill>
              </a:rPr>
              <a:t>премиум-класса</a:t>
            </a:r>
            <a:r>
              <a:rPr lang="ru-RU" sz="2200" b="1" dirty="0">
                <a:solidFill>
                  <a:srgbClr val="333333"/>
                </a:solidFill>
              </a:rPr>
              <a:t> «Речная усадьба» в самом центре г. Ярославль, в его исторической </a:t>
            </a:r>
            <a:r>
              <a:rPr lang="ru-RU" sz="2200" b="1" dirty="0" smtClean="0">
                <a:solidFill>
                  <a:srgbClr val="333333"/>
                </a:solidFill>
              </a:rPr>
              <a:t>части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59"/>
            <a:ext cx="3929090" cy="2619393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000504"/>
            <a:ext cx="3976321" cy="2644254"/>
          </a:xfrm>
          <a:prstGeom prst="rect">
            <a:avLst/>
          </a:prstGeom>
          <a:noFill/>
          <a:ln w="349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57158" y="1500174"/>
            <a:ext cx="40719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Объект расположен в сердце </a:t>
            </a:r>
            <a:r>
              <a:rPr lang="ru-RU" dirty="0"/>
              <a:t>города, </a:t>
            </a:r>
            <a:r>
              <a:rPr lang="ru-RU" dirty="0" smtClean="0"/>
              <a:t>между </a:t>
            </a:r>
            <a:r>
              <a:rPr lang="ru-RU" dirty="0"/>
              <a:t>Красной площадью и Волжской Набережной – одной из самых красивейших набережных в нашей стране! </a:t>
            </a:r>
            <a:r>
              <a:rPr lang="ru-RU" dirty="0" smtClean="0"/>
              <a:t>Территория находится </a:t>
            </a:r>
            <a:r>
              <a:rPr lang="ru-RU" dirty="0"/>
              <a:t>под охраной «ЮНЕСКО», поскольку расположена в зоне исторической застройки города, по адресу:  Красный съезд, д. 8б.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85720" y="4214818"/>
            <a:ext cx="4000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Живописная Набережная реки Волга и множество достопримечательностей города  - всего в нескольких шагах, также в непосредственной близости расположен и деловой центр города, крупные автомобильные артерии и остановки общественного транспорта.  Рестораны и туристические центры, Речной вокзал – все рядом.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Tm="405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85720" y="1214422"/>
            <a:ext cx="300039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Несмотря на то, что предлагаемый объект находится в самом центре общественной, культурной и деловой жизни города, его владельцам обеспечено необходимое уединение и закрытость от посторонних глаз, так как он находится на второй линии домов, а собственная территория данного здания является закрытой.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:\Users\user\Desktop\ЦЕНТР\Объекты новостройки\красный съезд\кар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256" y="1357298"/>
            <a:ext cx="5640744" cy="47149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929454" y="57148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                                                                                          </a:t>
            </a:r>
          </a:p>
          <a:p>
            <a:r>
              <a:rPr lang="ru-RU" i="1" dirty="0" smtClean="0">
                <a:latin typeface="Monotype Corsiva" pitchFamily="66" charset="0"/>
              </a:rPr>
              <a:t>РАСПОЛОЖЕНИЕ </a:t>
            </a:r>
            <a:endParaRPr lang="ru-RU" i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Tm="360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117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145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123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193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71810"/>
            <a:ext cx="5712462" cy="3570289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14282" y="785794"/>
            <a:ext cx="578647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Четырехэтажное  здание с цокольным этажом общей площадью  847, 86 кв.м. , из которых 140 кв.м. – цокольный этаж.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Площадь каждого этажа составляет около 235 кв.м.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Земельный участок в частной собственности - 571  кв.м.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9256" y="214290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ru-RU" b="1" i="0" u="none" strike="noStrike" cap="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Характеристики объекта </a:t>
            </a:r>
            <a:endParaRPr kumimoji="0" lang="ru-RU" b="0" i="0" u="none" strike="noStrike" cap="all" normalizeH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15074" y="642918"/>
            <a:ext cx="27146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Здание выполнено по монолитно-железобетонной технологии, с заложением проемов по системе «шуба плюс», что обеспечивает его надежность и </a:t>
            </a:r>
            <a:r>
              <a:rPr lang="ru-RU" sz="1400" dirty="0" smtClean="0"/>
              <a:t>прочность.</a:t>
            </a:r>
          </a:p>
          <a:p>
            <a:endParaRPr lang="ru-RU" sz="1400" dirty="0" smtClean="0"/>
          </a:p>
          <a:p>
            <a:r>
              <a:rPr lang="ru-RU" sz="1400" dirty="0" smtClean="0"/>
              <a:t>В </a:t>
            </a:r>
            <a:r>
              <a:rPr lang="ru-RU" sz="1400" dirty="0"/>
              <a:t>соответствии с требованиями исторической застройки, будет выполнена  изысканная архитектурная отделка фасада (благородная цветовая гамма, лепнина, элементы декоративной </a:t>
            </a:r>
            <a:r>
              <a:rPr lang="ru-RU" sz="1400" dirty="0" smtClean="0"/>
              <a:t>отделки) </a:t>
            </a:r>
            <a:r>
              <a:rPr lang="ru-RU" sz="1400" dirty="0"/>
              <a:t>, дизайнерское исполнение входной группы, установлены качественные стеклопакеты под цвет фасада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 smtClean="0"/>
              <a:t> </a:t>
            </a:r>
            <a:r>
              <a:rPr lang="ru-RU" sz="1400" dirty="0"/>
              <a:t>Фундамент  - монолитная плита. Кровля- оцинкованная </a:t>
            </a:r>
            <a:r>
              <a:rPr lang="ru-RU" sz="1400" dirty="0" smtClean="0"/>
              <a:t>сталь.</a:t>
            </a:r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В </a:t>
            </a:r>
            <a:r>
              <a:rPr lang="ru-RU" sz="1400" dirty="0"/>
              <a:t>помещениях высокие потолки, а на третьем этаже высота потолков достигает более 4 метров, что позволяет сделать там  второй </a:t>
            </a:r>
            <a:r>
              <a:rPr lang="ru-RU" sz="1400" dirty="0" smtClean="0"/>
              <a:t>свет.</a:t>
            </a:r>
            <a:endParaRPr lang="ru-RU" sz="1400" dirty="0"/>
          </a:p>
        </p:txBody>
      </p:sp>
    </p:spTree>
  </p:cSld>
  <p:clrMapOvr>
    <a:masterClrMapping/>
  </p:clrMapOvr>
  <p:transition spd="med" advTm="609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786058"/>
            <a:ext cx="34353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214942" y="1071546"/>
            <a:ext cx="3714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Центральные </a:t>
            </a:r>
            <a:r>
              <a:rPr lang="ru-RU" sz="2000" dirty="0"/>
              <a:t>коммуникации подведены и разведены по зданию – отопление, электричество, высокотехнологичная система водоснабжения.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72198" y="500042"/>
            <a:ext cx="27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КОММУНИКАЦИИ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000108"/>
            <a:ext cx="4857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учитывая</a:t>
            </a:r>
            <a:r>
              <a:rPr lang="ru-RU" sz="2000" dirty="0"/>
              <a:t>, что владелец здания захочет сделать в нем отделку и выполнить ремонт по своему вкусу и усмотрению – здание продается в готовом виде, но  без чистовой отделки.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82" y="500042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ОТДЕЛКА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3643314"/>
            <a:ext cx="2549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ГОТОВНОСТЬ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643446"/>
            <a:ext cx="4786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настоящий момент здание построено, ведутся фасадные </a:t>
            </a:r>
            <a:r>
              <a:rPr lang="ru-RU" sz="2000" dirty="0" smtClean="0"/>
              <a:t>работы, </a:t>
            </a:r>
            <a:r>
              <a:rPr lang="ru-RU" sz="2000" dirty="0" smtClean="0"/>
              <a:t>здание буде продаваться в полностью готовом виде по договору купли-продажи</a:t>
            </a:r>
            <a:endParaRPr lang="ru-RU" sz="2000" dirty="0"/>
          </a:p>
        </p:txBody>
      </p:sp>
    </p:spTree>
  </p:cSld>
  <p:clrMapOvr>
    <a:masterClrMapping/>
  </p:clrMapOvr>
  <p:transition spd="med" advTm="3651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539</Words>
  <Application>Microsoft Office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  Предлагаем Вам приобрести уникальный объект недвижимости премиум-класса «Речная усадьба» в самом центре г. Ярославль, в его исторической части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19</cp:revision>
  <dcterms:created xsi:type="dcterms:W3CDTF">2016-03-16T15:48:09Z</dcterms:created>
  <dcterms:modified xsi:type="dcterms:W3CDTF">2016-06-24T11:52:49Z</dcterms:modified>
</cp:coreProperties>
</file>